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3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9" r:id="rId8"/>
    <p:sldId id="26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  <p:cmAuthor id="7" name="Rachel Williams" initials="RW" lastIdx="0" clrIdx="6"/>
  <p:cmAuthor id="8" name="Nina Makojnik" initials="NM" lastIdx="0" clrIdx="7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2" d="100"/>
          <a:sy n="112" d="100"/>
        </p:scale>
        <p:origin x="978" y="9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microsoft.com/office/2016/11/relationships/changesInfo" Target="changesInfos/changesInfo1.xml" /><Relationship Id="rId1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</c:v>
                </c:pt>
                <c:pt idx="1">
                  <c:v>0.29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0.75</c:v>
                </c:pt>
                <c:pt idx="1">
                  <c:v>0.18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0.26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0.83</c:v>
                </c:pt>
                <c:pt idx="1">
                  <c:v>0.14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0.66</c:v>
                </c:pt>
                <c:pt idx="1">
                  <c:v>0.3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0.31</c:v>
                </c:pt>
                <c:pt idx="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0.19</c:v>
                </c:pt>
                <c:pt idx="1">
                  <c:v>0.42</c:v>
                </c:pt>
                <c:pt idx="2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0.38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8494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0.47</c:v>
                </c:pt>
                <c:pt idx="1">
                  <c:v>0.43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</c:v>
                </c:pt>
                <c:pt idx="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0.94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0.31</c:v>
                </c:pt>
                <c:pt idx="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0.68</c:v>
                </c:pt>
                <c:pt idx="1">
                  <c:v>0.28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0.84</c:v>
                </c:pt>
                <c:pt idx="1">
                  <c:v>0.1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sv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emf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gp-patient.co.uk/PatientExperiences?practicecode=N85018" TargetMode="External" /><Relationship Id="rId4" Type="http://schemas.openxmlformats.org/officeDocument/2006/relationships/chart" Target="../charts/chart1.xml" /><Relationship Id="rId5" Type="http://schemas.openxmlformats.org/officeDocument/2006/relationships/chart" Target="../charts/chart2.xml" /><Relationship Id="rId6" Type="http://schemas.openxmlformats.org/officeDocument/2006/relationships/chart" Target="../charts/chart3.xml" /><Relationship Id="rId7" Type="http://schemas.openxmlformats.org/officeDocument/2006/relationships/chart" Target="../charts/chart4.xml" /><Relationship Id="rId8" Type="http://schemas.openxmlformats.org/officeDocument/2006/relationships/chart" Target="../charts/chart5.xml" /><Relationship Id="rId9" Type="http://schemas.openxmlformats.org/officeDocument/2006/relationships/chart" Target="../charts/char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14.xml" /><Relationship Id="rId2" Type="http://schemas.openxmlformats.org/officeDocument/2006/relationships/notesSlide" Target="../notesSlides/notesSlide2.xml" /><Relationship Id="rId3" Type="http://schemas.openxmlformats.org/officeDocument/2006/relationships/hyperlink" Target="https://gp-patient.co.uk/PatientExperiences?practicecode=N85018" TargetMode="External" /><Relationship Id="rId4" Type="http://schemas.openxmlformats.org/officeDocument/2006/relationships/chart" Target="../charts/chart8.xml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Relationship Id="rId7" Type="http://schemas.openxmlformats.org/officeDocument/2006/relationships/chart" Target="../charts/chart11.xml" /><Relationship Id="rId8" Type="http://schemas.openxmlformats.org/officeDocument/2006/relationships/chart" Target="../charts/chart12.xml" /><Relationship Id="rId9" Type="http://schemas.openxmlformats.org/officeDocument/2006/relationships/chart" Target="../charts/chart1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The Villa Medical Centre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1-2 Roman Road, Prenton, Wirral CH43 3DB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40%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318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128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N85018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https://gp-patient.co.uk/PatientExperiences?practicecode=N85018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02191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47%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013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Villa Medical Centre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90%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90%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78%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61%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91%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The Villa Medical Centre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1-2 Roman Road, Prenton, Wirral CH43 3DB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N85018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40%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128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318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https://gp-patient.co.uk/PatientExperiences?practicecode=N85018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Villa Medical Centre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96%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92%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96%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96%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91%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3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47</Paragraphs>
  <Slides>2</Slides>
  <Notes>2</Notes>
  <TotalTime>1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9">
      <vt:lpstr>Arial</vt:lpstr>
      <vt:lpstr>Calibri Light</vt:lpstr>
      <vt:lpstr>Calibri</vt:lpstr>
      <vt:lpstr>Times New Roman</vt:lpstr>
      <vt:lpstr>HelveticaNeueLT Std Lt Cn</vt:lpstr>
      <vt:lpstr>Segoe UI</vt:lpstr>
      <vt:lpstr>Office Theme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22.0300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Garry Levett</dc:creator>
  <cp:lastModifiedBy>Pete Ansell</cp:lastModifiedBy>
  <cp:revision>234</cp:revision>
  <dcterms:created xsi:type="dcterms:W3CDTF">2022-02-15T10:00:54Z</dcterms:created>
  <dcterms:modified xsi:type="dcterms:W3CDTF">2024-07-22T11:46:25Z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